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68" r:id="rId4"/>
    <p:sldId id="270" r:id="rId5"/>
    <p:sldId id="272" r:id="rId6"/>
    <p:sldId id="27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3919-14A7-4B7F-B04C-AB7CD8BD990C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1D81-0772-45DB-8275-0009852AE2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3919-14A7-4B7F-B04C-AB7CD8BD990C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1D81-0772-45DB-8275-0009852AE2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3919-14A7-4B7F-B04C-AB7CD8BD990C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1D81-0772-45DB-8275-0009852AE2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3919-14A7-4B7F-B04C-AB7CD8BD990C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1D81-0772-45DB-8275-0009852AE2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3919-14A7-4B7F-B04C-AB7CD8BD990C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1D81-0772-45DB-8275-0009852AE2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3919-14A7-4B7F-B04C-AB7CD8BD990C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1D81-0772-45DB-8275-0009852AE2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3919-14A7-4B7F-B04C-AB7CD8BD990C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1D81-0772-45DB-8275-0009852AE2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3919-14A7-4B7F-B04C-AB7CD8BD990C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1D81-0772-45DB-8275-0009852AE2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3919-14A7-4B7F-B04C-AB7CD8BD990C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1D81-0772-45DB-8275-0009852AE2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3919-14A7-4B7F-B04C-AB7CD8BD990C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1D81-0772-45DB-8275-0009852AE2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3919-14A7-4B7F-B04C-AB7CD8BD990C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1D81-0772-45DB-8275-0009852AE2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73919-14A7-4B7F-B04C-AB7CD8BD990C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51D81-0772-45DB-8275-0009852AE24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EG" sz="5400" b="1" dirty="0" smtClean="0"/>
              <a:t>نظم المصدر المفتوح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EG" sz="4000" b="1" dirty="0" smtClean="0">
                <a:solidFill>
                  <a:schemeClr val="tx1"/>
                </a:solidFill>
              </a:rPr>
              <a:t>أ.د.م/ سها بشير 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EG" dirty="0" smtClean="0"/>
              <a:t>تعريف النظام </a:t>
            </a:r>
          </a:p>
          <a:p>
            <a:pPr algn="r" rtl="1"/>
            <a:r>
              <a:rPr lang="ar-EG" dirty="0" smtClean="0"/>
              <a:t>تعريف المصدر المفتوح </a:t>
            </a:r>
          </a:p>
          <a:p>
            <a:pPr algn="r" rtl="1"/>
            <a:r>
              <a:rPr lang="ar-EG" dirty="0" smtClean="0"/>
              <a:t>تطبيق عملى على أكواد</a:t>
            </a:r>
            <a:r>
              <a:rPr lang="en-US" dirty="0" smtClean="0"/>
              <a:t> html  </a:t>
            </a:r>
          </a:p>
          <a:p>
            <a:pPr algn="r" rtl="1"/>
            <a:endParaRPr lang="ar-EG" dirty="0" smtClean="0"/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879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6745" y="1447800"/>
            <a:ext cx="7086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تعريف النظام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/>
              <a:t>مجموعة من العناصر المترابطة مع بعضها البعض لتحقيق هدف معين ولها مدخلات ومخرجات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EG" dirty="0" smtClean="0"/>
              <a:t>تعريف نظم المصدر المفتوح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ar-EG" dirty="0" smtClean="0"/>
              <a:t>هى البرامج التى تتاح الأكواد الخاصة بها على شبكة الإنترنت مع إمكانية التعيل والحذف والإضافة دون أي قيود مادية أو قانونية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795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برنامج جرينستون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ar-EG" dirty="0" smtClean="0"/>
              <a:t>خطوات استخدمه:</a:t>
            </a:r>
          </a:p>
          <a:p>
            <a:pPr algn="r" rtl="1">
              <a:buFontTx/>
              <a:buChar char="-"/>
            </a:pPr>
            <a:r>
              <a:rPr lang="ar-EG" dirty="0" smtClean="0"/>
              <a:t>التحميل</a:t>
            </a:r>
            <a:r>
              <a:rPr lang="en-US" dirty="0" smtClean="0"/>
              <a:t> </a:t>
            </a:r>
            <a:r>
              <a:rPr lang="en-US" smtClean="0"/>
              <a:t>Greenstone 2.84</a:t>
            </a:r>
            <a:r>
              <a:rPr lang="ar-EG" smtClean="0"/>
              <a:t> </a:t>
            </a:r>
            <a:endParaRPr lang="ar-EG" dirty="0" smtClean="0"/>
          </a:p>
          <a:p>
            <a:pPr algn="r" rtl="1">
              <a:buFontTx/>
              <a:buChar char="-"/>
            </a:pPr>
            <a:r>
              <a:rPr lang="ar-EG" dirty="0" smtClean="0"/>
              <a:t>التثبيت</a:t>
            </a:r>
          </a:p>
          <a:p>
            <a:pPr algn="r" rtl="1">
              <a:buFontTx/>
              <a:buChar char="-"/>
            </a:pPr>
            <a:r>
              <a:rPr lang="ar-EG" dirty="0" smtClean="0"/>
              <a:t>تغيير اللغة</a:t>
            </a:r>
          </a:p>
          <a:p>
            <a:pPr algn="r" rtl="1">
              <a:buFontTx/>
              <a:buChar char="-"/>
            </a:pPr>
            <a:r>
              <a:rPr lang="ar-EG" dirty="0" smtClean="0"/>
              <a:t>إنشاء مجموعة</a:t>
            </a:r>
          </a:p>
          <a:p>
            <a:pPr algn="r" rtl="1">
              <a:buFontTx/>
              <a:buChar char="-"/>
            </a:pPr>
            <a:r>
              <a:rPr lang="ar-EG" dirty="0" smtClean="0"/>
              <a:t>رفع الملفات </a:t>
            </a:r>
          </a:p>
          <a:p>
            <a:pPr algn="r" rtl="1">
              <a:buFontTx/>
              <a:buChar char="-"/>
            </a:pPr>
            <a:r>
              <a:rPr lang="ar-EG" dirty="0" smtClean="0"/>
              <a:t>وضع الميتاداتا</a:t>
            </a:r>
          </a:p>
          <a:p>
            <a:pPr algn="r" rtl="1">
              <a:buFontTx/>
              <a:buChar char="-"/>
            </a:pPr>
            <a:r>
              <a:rPr lang="ar-EG" dirty="0" smtClean="0"/>
              <a:t>تجهيز المقابس وكشافات البحث ومصنفات التصفح</a:t>
            </a:r>
          </a:p>
          <a:p>
            <a:pPr algn="r" rtl="1">
              <a:buFontTx/>
              <a:buChar char="-"/>
            </a:pPr>
            <a:r>
              <a:rPr lang="ar-EG" dirty="0" smtClean="0"/>
              <a:t>إنشاء المجموعة وعرضها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275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83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نظم المصدر المفتوح</vt:lpstr>
      <vt:lpstr>PowerPoint Presentation</vt:lpstr>
      <vt:lpstr>PowerPoint Presentation</vt:lpstr>
      <vt:lpstr>تعريف النظام </vt:lpstr>
      <vt:lpstr>تعريف نظم المصدر المفتوح</vt:lpstr>
      <vt:lpstr>برنامج جرينستون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27</cp:revision>
  <dcterms:created xsi:type="dcterms:W3CDTF">2019-02-18T19:17:30Z</dcterms:created>
  <dcterms:modified xsi:type="dcterms:W3CDTF">2020-03-23T19:20:09Z</dcterms:modified>
</cp:coreProperties>
</file>